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299" r:id="rId2"/>
    <p:sldId id="290" r:id="rId3"/>
    <p:sldId id="294" r:id="rId4"/>
    <p:sldId id="277" r:id="rId5"/>
    <p:sldId id="266" r:id="rId6"/>
    <p:sldId id="279" r:id="rId7"/>
    <p:sldId id="261" r:id="rId8"/>
    <p:sldId id="288" r:id="rId9"/>
    <p:sldId id="256" r:id="rId10"/>
    <p:sldId id="289" r:id="rId11"/>
    <p:sldId id="264" r:id="rId12"/>
    <p:sldId id="263" r:id="rId13"/>
    <p:sldId id="297" r:id="rId14"/>
    <p:sldId id="268" r:id="rId15"/>
    <p:sldId id="298" r:id="rId16"/>
    <p:sldId id="296" r:id="rId17"/>
    <p:sldId id="267" r:id="rId18"/>
    <p:sldId id="270" r:id="rId19"/>
    <p:sldId id="271" r:id="rId20"/>
    <p:sldId id="275" r:id="rId21"/>
    <p:sldId id="272" r:id="rId22"/>
    <p:sldId id="273" r:id="rId23"/>
    <p:sldId id="274" r:id="rId24"/>
    <p:sldId id="276" r:id="rId25"/>
    <p:sldId id="295" r:id="rId26"/>
    <p:sldId id="300" r:id="rId27"/>
  </p:sldIdLst>
  <p:sldSz cx="18288000" cy="10287000"/>
  <p:notesSz cx="6858000" cy="9144000"/>
  <p:embeddedFontLst>
    <p:embeddedFont>
      <p:font typeface="Verdana" panose="020B060403050404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53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png>
</file>

<file path=ppt/media/image3.jpg>
</file>

<file path=ppt/media/image4.jpeg>
</file>

<file path=ppt/media/image5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E0581F-DB13-4F33-A884-CE47AA2DE17C}" type="datetimeFigureOut">
              <a:rPr lang="en-IN" smtClean="0"/>
              <a:t>07-04-2024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758560-F888-49E9-BCB5-D9723A03E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7230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c9c95ae142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c9c95ae142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c9c95ae142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c9c95ae142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00" lvl="0" indent="-685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828800" lvl="1" indent="-635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2743200" lvl="2" indent="-635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3657600" lvl="3" indent="-6350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4572000" lvl="4" indent="-635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5486400" lvl="5" indent="-635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6400800" lvl="6" indent="-6350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7315200" lvl="7" indent="-635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8229600" lvl="8" indent="-635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60178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2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p3"/><Relationship Id="rId2" Type="http://schemas.microsoft.com/office/2007/relationships/media" Target="../media/media2.mp3"/><Relationship Id="rId1" Type="http://schemas.openxmlformats.org/officeDocument/2006/relationships/tags" Target="../tags/tag3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rmAutofit/>
          </a:bodyPr>
          <a:lstStyle/>
          <a:p>
            <a:pPr algn="l"/>
            <a:r>
              <a:rPr lang="en"/>
              <a:t>Buffer</a:t>
            </a:r>
            <a:endParaRPr/>
          </a:p>
          <a:p>
            <a:pPr algn="l"/>
            <a:endParaRPr/>
          </a:p>
        </p:txBody>
      </p:sp>
      <p:sp>
        <p:nvSpPr>
          <p:cNvPr id="196" name="Google Shape;196;p33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rmAutofit/>
          </a:bodyPr>
          <a:lstStyle/>
          <a:p>
            <a:pPr marL="0" indent="0">
              <a:spcAft>
                <a:spcPts val="2400"/>
              </a:spcAft>
              <a:buNone/>
            </a:pPr>
            <a:endParaRPr/>
          </a:p>
        </p:txBody>
      </p:sp>
      <p:pic>
        <p:nvPicPr>
          <p:cNvPr id="197" name="Google Shape;1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8288006" cy="1028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905000"/>
            <a:ext cx="18288000" cy="12192000"/>
          </a:xfrm>
          <a:custGeom>
            <a:avLst/>
            <a:gdLst/>
            <a:ahLst/>
            <a:cxnLst/>
            <a:rect l="l" t="t" r="r" b="b"/>
            <a:pathLst>
              <a:path w="18288000" h="12192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68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ngelica Musica - 09. Haziel -  Universal Love-[AudioTrimmer.com]">
            <a:hlinkClick r:id="" action="ppaction://media"/>
            <a:extLst>
              <a:ext uri="{FF2B5EF4-FFF2-40B4-BE49-F238E27FC236}">
                <a16:creationId xmlns:a16="http://schemas.microsoft.com/office/drawing/2014/main" id="{09DBE0CA-FA91-A822-7CE6-7D05ADA4881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91600" y="49911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03186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New Project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DF722CBB-4EB8-6996-3840-88EF39E15BB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91600" y="49911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75645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040E26-2304-8B70-4BB5-C20233303AFB}"/>
              </a:ext>
            </a:extLst>
          </p:cNvPr>
          <p:cNvSpPr txBox="1"/>
          <p:nvPr/>
        </p:nvSpPr>
        <p:spPr>
          <a:xfrm>
            <a:off x="4983623" y="2145022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SIGHT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EBDB5-D20C-3B1F-0610-0B1E2A5D9F09}"/>
              </a:ext>
            </a:extLst>
          </p:cNvPr>
          <p:cNvSpPr txBox="1"/>
          <p:nvPr/>
        </p:nvSpPr>
        <p:spPr>
          <a:xfrm>
            <a:off x="1828800" y="3177611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EAR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CECF65-E271-0913-2742-7CEA68F970AA}"/>
              </a:ext>
            </a:extLst>
          </p:cNvPr>
          <p:cNvSpPr txBox="1"/>
          <p:nvPr/>
        </p:nvSpPr>
        <p:spPr>
          <a:xfrm>
            <a:off x="1828800" y="438239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NOSE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EC141-9341-D374-BDD2-777B7CED3AF3}"/>
              </a:ext>
            </a:extLst>
          </p:cNvPr>
          <p:cNvSpPr txBox="1"/>
          <p:nvPr/>
        </p:nvSpPr>
        <p:spPr>
          <a:xfrm>
            <a:off x="1828800" y="5493803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TONGUE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82AB45-EFE7-8620-572E-128DE3FD440F}"/>
              </a:ext>
            </a:extLst>
          </p:cNvPr>
          <p:cNvSpPr txBox="1"/>
          <p:nvPr/>
        </p:nvSpPr>
        <p:spPr>
          <a:xfrm>
            <a:off x="1905000" y="6600230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SKIN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145193-E713-503C-F6FD-A9ECA0172452}"/>
              </a:ext>
            </a:extLst>
          </p:cNvPr>
          <p:cNvSpPr txBox="1"/>
          <p:nvPr/>
        </p:nvSpPr>
        <p:spPr>
          <a:xfrm>
            <a:off x="1905000" y="7817425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MIND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88FF7-DC28-15A4-5099-89D0D69EB174}"/>
              </a:ext>
            </a:extLst>
          </p:cNvPr>
          <p:cNvSpPr txBox="1"/>
          <p:nvPr/>
        </p:nvSpPr>
        <p:spPr>
          <a:xfrm>
            <a:off x="1828800" y="217170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EYE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3D0A91-F0BF-8197-72BA-8473DC904D8A}"/>
              </a:ext>
            </a:extLst>
          </p:cNvPr>
          <p:cNvSpPr txBox="1"/>
          <p:nvPr/>
        </p:nvSpPr>
        <p:spPr>
          <a:xfrm>
            <a:off x="5006411" y="3263368"/>
            <a:ext cx="3101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HEARING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1378F5-F951-3376-18D7-0A5B97732745}"/>
              </a:ext>
            </a:extLst>
          </p:cNvPr>
          <p:cNvSpPr txBox="1"/>
          <p:nvPr/>
        </p:nvSpPr>
        <p:spPr>
          <a:xfrm>
            <a:off x="5029201" y="4381714"/>
            <a:ext cx="2240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SMELL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478CF9-462A-BFFF-F33D-D02132500AD8}"/>
              </a:ext>
            </a:extLst>
          </p:cNvPr>
          <p:cNvSpPr txBox="1"/>
          <p:nvPr/>
        </p:nvSpPr>
        <p:spPr>
          <a:xfrm>
            <a:off x="5051990" y="550006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TASTE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105828-CAF2-2780-EF6D-6949DF0987E6}"/>
              </a:ext>
            </a:extLst>
          </p:cNvPr>
          <p:cNvSpPr txBox="1"/>
          <p:nvPr/>
        </p:nvSpPr>
        <p:spPr>
          <a:xfrm>
            <a:off x="5074778" y="6618406"/>
            <a:ext cx="3101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TOUCH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3D82E2-23F3-AAF0-48FC-6598675E63F3}"/>
              </a:ext>
            </a:extLst>
          </p:cNvPr>
          <p:cNvSpPr txBox="1"/>
          <p:nvPr/>
        </p:nvSpPr>
        <p:spPr>
          <a:xfrm>
            <a:off x="5097567" y="7736752"/>
            <a:ext cx="3619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THOUGHT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B5F094-A521-973E-4815-4C84B1D715F9}"/>
              </a:ext>
            </a:extLst>
          </p:cNvPr>
          <p:cNvSpPr txBox="1"/>
          <p:nvPr/>
        </p:nvSpPr>
        <p:spPr>
          <a:xfrm>
            <a:off x="13487400" y="3403627"/>
            <a:ext cx="5181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highlight>
                  <a:srgbClr val="FF0000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REACTIONS</a:t>
            </a:r>
          </a:p>
          <a:p>
            <a:r>
              <a:rPr lang="en-US" sz="4400" dirty="0">
                <a:latin typeface="Verdana" panose="020B0604030504040204" pitchFamily="34" charset="0"/>
                <a:ea typeface="Verdana" panose="020B0604030504040204" pitchFamily="34" charset="0"/>
              </a:rPr>
              <a:t>(Pleasant , unpleasant)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4EA07E7-64AD-D54B-AD45-F03A65CD285B}"/>
              </a:ext>
            </a:extLst>
          </p:cNvPr>
          <p:cNvCxnSpPr>
            <a:cxnSpLocks/>
          </p:cNvCxnSpPr>
          <p:nvPr/>
        </p:nvCxnSpPr>
        <p:spPr>
          <a:xfrm>
            <a:off x="7086600" y="4686300"/>
            <a:ext cx="64008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C9E7A0-8397-A438-B49C-57122F9400FF}"/>
              </a:ext>
            </a:extLst>
          </p:cNvPr>
          <p:cNvSpPr txBox="1"/>
          <p:nvPr/>
        </p:nvSpPr>
        <p:spPr>
          <a:xfrm>
            <a:off x="533400" y="483410"/>
            <a:ext cx="3657600" cy="584775"/>
          </a:xfrm>
          <a:prstGeom prst="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SENSE DOORS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77315E-08E4-CCC3-8901-FE366BE71C3A}"/>
              </a:ext>
            </a:extLst>
          </p:cNvPr>
          <p:cNvSpPr txBox="1"/>
          <p:nvPr/>
        </p:nvSpPr>
        <p:spPr>
          <a:xfrm>
            <a:off x="4823390" y="483410"/>
            <a:ext cx="2362200" cy="58477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/>
            </a:lvl1pPr>
          </a:lstStyle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INPUTS</a:t>
            </a:r>
          </a:p>
        </p:txBody>
      </p:sp>
    </p:spTree>
    <p:extLst>
      <p:ext uri="{BB962C8B-B14F-4D97-AF65-F5344CB8AC3E}">
        <p14:creationId xmlns:p14="http://schemas.microsoft.com/office/powerpoint/2010/main" val="343891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CB45FF-4EC8-41CA-BDC4-FD3B7960607C}"/>
              </a:ext>
            </a:extLst>
          </p:cNvPr>
          <p:cNvSpPr txBox="1"/>
          <p:nvPr/>
        </p:nvSpPr>
        <p:spPr>
          <a:xfrm>
            <a:off x="2933700" y="3543300"/>
            <a:ext cx="1242060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</a:pPr>
            <a:r>
              <a:rPr lang="en-US" sz="4400" i="1" kern="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“Vedana samosarana sabbe dhamma.”</a:t>
            </a:r>
          </a:p>
          <a:p>
            <a:pPr marL="0" marR="0">
              <a:spcBef>
                <a:spcPts val="0"/>
              </a:spcBef>
            </a:pPr>
            <a:endParaRPr lang="en-US" sz="4400" i="1" kern="1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</a:pPr>
            <a:r>
              <a:rPr lang="en-US" sz="4400" kern="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All things that arise in the mind are accompanied by sensations.</a:t>
            </a:r>
          </a:p>
        </p:txBody>
      </p:sp>
    </p:spTree>
    <p:extLst>
      <p:ext uri="{BB962C8B-B14F-4D97-AF65-F5344CB8AC3E}">
        <p14:creationId xmlns:p14="http://schemas.microsoft.com/office/powerpoint/2010/main" val="1962736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040E26-2304-8B70-4BB5-C20233303AFB}"/>
              </a:ext>
            </a:extLst>
          </p:cNvPr>
          <p:cNvSpPr txBox="1"/>
          <p:nvPr/>
        </p:nvSpPr>
        <p:spPr>
          <a:xfrm>
            <a:off x="4983623" y="2145022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SIGHT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EBDB5-D20C-3B1F-0610-0B1E2A5D9F09}"/>
              </a:ext>
            </a:extLst>
          </p:cNvPr>
          <p:cNvSpPr txBox="1"/>
          <p:nvPr/>
        </p:nvSpPr>
        <p:spPr>
          <a:xfrm>
            <a:off x="1828800" y="3177611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EAR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CECF65-E271-0913-2742-7CEA68F970AA}"/>
              </a:ext>
            </a:extLst>
          </p:cNvPr>
          <p:cNvSpPr txBox="1"/>
          <p:nvPr/>
        </p:nvSpPr>
        <p:spPr>
          <a:xfrm>
            <a:off x="1828800" y="438239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NOSE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EC141-9341-D374-BDD2-777B7CED3AF3}"/>
              </a:ext>
            </a:extLst>
          </p:cNvPr>
          <p:cNvSpPr txBox="1"/>
          <p:nvPr/>
        </p:nvSpPr>
        <p:spPr>
          <a:xfrm>
            <a:off x="1828800" y="5493803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TONGUE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82AB45-EFE7-8620-572E-128DE3FD440F}"/>
              </a:ext>
            </a:extLst>
          </p:cNvPr>
          <p:cNvSpPr txBox="1"/>
          <p:nvPr/>
        </p:nvSpPr>
        <p:spPr>
          <a:xfrm>
            <a:off x="1905000" y="6600230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SKIN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145193-E713-503C-F6FD-A9ECA0172452}"/>
              </a:ext>
            </a:extLst>
          </p:cNvPr>
          <p:cNvSpPr txBox="1"/>
          <p:nvPr/>
        </p:nvSpPr>
        <p:spPr>
          <a:xfrm>
            <a:off x="1905000" y="7817425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MIND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88FF7-DC28-15A4-5099-89D0D69EB174}"/>
              </a:ext>
            </a:extLst>
          </p:cNvPr>
          <p:cNvSpPr txBox="1"/>
          <p:nvPr/>
        </p:nvSpPr>
        <p:spPr>
          <a:xfrm>
            <a:off x="1828800" y="217170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EYE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3D0A91-F0BF-8197-72BA-8473DC904D8A}"/>
              </a:ext>
            </a:extLst>
          </p:cNvPr>
          <p:cNvSpPr txBox="1"/>
          <p:nvPr/>
        </p:nvSpPr>
        <p:spPr>
          <a:xfrm>
            <a:off x="5006411" y="3263368"/>
            <a:ext cx="3101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HEARING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1378F5-F951-3376-18D7-0A5B97732745}"/>
              </a:ext>
            </a:extLst>
          </p:cNvPr>
          <p:cNvSpPr txBox="1"/>
          <p:nvPr/>
        </p:nvSpPr>
        <p:spPr>
          <a:xfrm>
            <a:off x="5029201" y="4381714"/>
            <a:ext cx="2240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SMELL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478CF9-462A-BFFF-F33D-D02132500AD8}"/>
              </a:ext>
            </a:extLst>
          </p:cNvPr>
          <p:cNvSpPr txBox="1"/>
          <p:nvPr/>
        </p:nvSpPr>
        <p:spPr>
          <a:xfrm>
            <a:off x="5051990" y="550006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TASTE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105828-CAF2-2780-EF6D-6949DF0987E6}"/>
              </a:ext>
            </a:extLst>
          </p:cNvPr>
          <p:cNvSpPr txBox="1"/>
          <p:nvPr/>
        </p:nvSpPr>
        <p:spPr>
          <a:xfrm>
            <a:off x="5074778" y="6618406"/>
            <a:ext cx="3101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TOUCH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3D82E2-23F3-AAF0-48FC-6598675E63F3}"/>
              </a:ext>
            </a:extLst>
          </p:cNvPr>
          <p:cNvSpPr txBox="1"/>
          <p:nvPr/>
        </p:nvSpPr>
        <p:spPr>
          <a:xfrm>
            <a:off x="5097567" y="7736752"/>
            <a:ext cx="3619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THOUGHT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B5F094-A521-973E-4815-4C84B1D715F9}"/>
              </a:ext>
            </a:extLst>
          </p:cNvPr>
          <p:cNvSpPr txBox="1"/>
          <p:nvPr/>
        </p:nvSpPr>
        <p:spPr>
          <a:xfrm>
            <a:off x="13482782" y="3467100"/>
            <a:ext cx="5181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highlight>
                  <a:srgbClr val="FF0000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REACTIONS</a:t>
            </a:r>
          </a:p>
          <a:p>
            <a:r>
              <a:rPr lang="en-US" sz="4400" dirty="0">
                <a:latin typeface="Verdana" panose="020B0604030504040204" pitchFamily="34" charset="0"/>
                <a:ea typeface="Verdana" panose="020B0604030504040204" pitchFamily="34" charset="0"/>
              </a:rPr>
              <a:t>(Pleasant , unpleasant)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4EA07E7-64AD-D54B-AD45-F03A65CD285B}"/>
              </a:ext>
            </a:extLst>
          </p:cNvPr>
          <p:cNvCxnSpPr>
            <a:cxnSpLocks/>
          </p:cNvCxnSpPr>
          <p:nvPr/>
        </p:nvCxnSpPr>
        <p:spPr>
          <a:xfrm>
            <a:off x="7086600" y="4686300"/>
            <a:ext cx="64008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C9E7A0-8397-A438-B49C-57122F9400FF}"/>
              </a:ext>
            </a:extLst>
          </p:cNvPr>
          <p:cNvSpPr txBox="1"/>
          <p:nvPr/>
        </p:nvSpPr>
        <p:spPr>
          <a:xfrm>
            <a:off x="533400" y="483410"/>
            <a:ext cx="3657600" cy="584775"/>
          </a:xfrm>
          <a:prstGeom prst="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SENSE DOORS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77315E-08E4-CCC3-8901-FE366BE71C3A}"/>
              </a:ext>
            </a:extLst>
          </p:cNvPr>
          <p:cNvSpPr txBox="1"/>
          <p:nvPr/>
        </p:nvSpPr>
        <p:spPr>
          <a:xfrm>
            <a:off x="4823390" y="483410"/>
            <a:ext cx="2362200" cy="58477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/>
            </a:lvl1pPr>
          </a:lstStyle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INPUTS</a:t>
            </a:r>
          </a:p>
        </p:txBody>
      </p:sp>
    </p:spTree>
    <p:extLst>
      <p:ext uri="{BB962C8B-B14F-4D97-AF65-F5344CB8AC3E}">
        <p14:creationId xmlns:p14="http://schemas.microsoft.com/office/powerpoint/2010/main" val="3381039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040E26-2304-8B70-4BB5-C20233303AFB}"/>
              </a:ext>
            </a:extLst>
          </p:cNvPr>
          <p:cNvSpPr txBox="1"/>
          <p:nvPr/>
        </p:nvSpPr>
        <p:spPr>
          <a:xfrm>
            <a:off x="4983623" y="2145022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SIGHT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EBDB5-D20C-3B1F-0610-0B1E2A5D9F09}"/>
              </a:ext>
            </a:extLst>
          </p:cNvPr>
          <p:cNvSpPr txBox="1"/>
          <p:nvPr/>
        </p:nvSpPr>
        <p:spPr>
          <a:xfrm>
            <a:off x="1828800" y="3177611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EAR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CECF65-E271-0913-2742-7CEA68F970AA}"/>
              </a:ext>
            </a:extLst>
          </p:cNvPr>
          <p:cNvSpPr txBox="1"/>
          <p:nvPr/>
        </p:nvSpPr>
        <p:spPr>
          <a:xfrm>
            <a:off x="1828800" y="438239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NOSE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EC141-9341-D374-BDD2-777B7CED3AF3}"/>
              </a:ext>
            </a:extLst>
          </p:cNvPr>
          <p:cNvSpPr txBox="1"/>
          <p:nvPr/>
        </p:nvSpPr>
        <p:spPr>
          <a:xfrm>
            <a:off x="1828800" y="5493803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TONGUE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82AB45-EFE7-8620-572E-128DE3FD440F}"/>
              </a:ext>
            </a:extLst>
          </p:cNvPr>
          <p:cNvSpPr txBox="1"/>
          <p:nvPr/>
        </p:nvSpPr>
        <p:spPr>
          <a:xfrm>
            <a:off x="1905000" y="6600230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SKIN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145193-E713-503C-F6FD-A9ECA0172452}"/>
              </a:ext>
            </a:extLst>
          </p:cNvPr>
          <p:cNvSpPr txBox="1"/>
          <p:nvPr/>
        </p:nvSpPr>
        <p:spPr>
          <a:xfrm>
            <a:off x="1905000" y="7817425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MIND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88FF7-DC28-15A4-5099-89D0D69EB174}"/>
              </a:ext>
            </a:extLst>
          </p:cNvPr>
          <p:cNvSpPr txBox="1"/>
          <p:nvPr/>
        </p:nvSpPr>
        <p:spPr>
          <a:xfrm>
            <a:off x="1828800" y="217170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EYE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3D0A91-F0BF-8197-72BA-8473DC904D8A}"/>
              </a:ext>
            </a:extLst>
          </p:cNvPr>
          <p:cNvSpPr txBox="1"/>
          <p:nvPr/>
        </p:nvSpPr>
        <p:spPr>
          <a:xfrm>
            <a:off x="5006411" y="3263368"/>
            <a:ext cx="3101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HEARING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1378F5-F951-3376-18D7-0A5B97732745}"/>
              </a:ext>
            </a:extLst>
          </p:cNvPr>
          <p:cNvSpPr txBox="1"/>
          <p:nvPr/>
        </p:nvSpPr>
        <p:spPr>
          <a:xfrm>
            <a:off x="5029201" y="4381714"/>
            <a:ext cx="2240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SMELL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478CF9-462A-BFFF-F33D-D02132500AD8}"/>
              </a:ext>
            </a:extLst>
          </p:cNvPr>
          <p:cNvSpPr txBox="1"/>
          <p:nvPr/>
        </p:nvSpPr>
        <p:spPr>
          <a:xfrm>
            <a:off x="5051990" y="550006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TASTE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105828-CAF2-2780-EF6D-6949DF0987E6}"/>
              </a:ext>
            </a:extLst>
          </p:cNvPr>
          <p:cNvSpPr txBox="1"/>
          <p:nvPr/>
        </p:nvSpPr>
        <p:spPr>
          <a:xfrm>
            <a:off x="5074778" y="6618406"/>
            <a:ext cx="3101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TOUCH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3D82E2-23F3-AAF0-48FC-6598675E63F3}"/>
              </a:ext>
            </a:extLst>
          </p:cNvPr>
          <p:cNvSpPr txBox="1"/>
          <p:nvPr/>
        </p:nvSpPr>
        <p:spPr>
          <a:xfrm>
            <a:off x="5097567" y="7736752"/>
            <a:ext cx="3619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THOUGHT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B5F094-A521-973E-4815-4C84B1D715F9}"/>
              </a:ext>
            </a:extLst>
          </p:cNvPr>
          <p:cNvSpPr txBox="1"/>
          <p:nvPr/>
        </p:nvSpPr>
        <p:spPr>
          <a:xfrm>
            <a:off x="13639800" y="3427442"/>
            <a:ext cx="5181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highlight>
                  <a:srgbClr val="FF0000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REACTIONS</a:t>
            </a:r>
          </a:p>
          <a:p>
            <a:r>
              <a:rPr lang="en-US" sz="4400" dirty="0">
                <a:latin typeface="Verdana" panose="020B0604030504040204" pitchFamily="34" charset="0"/>
                <a:ea typeface="Verdana" panose="020B0604030504040204" pitchFamily="34" charset="0"/>
              </a:rPr>
              <a:t>(Pleasant , unpleasant)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C9E7A0-8397-A438-B49C-57122F9400FF}"/>
              </a:ext>
            </a:extLst>
          </p:cNvPr>
          <p:cNvSpPr txBox="1"/>
          <p:nvPr/>
        </p:nvSpPr>
        <p:spPr>
          <a:xfrm>
            <a:off x="533400" y="483410"/>
            <a:ext cx="3657600" cy="584775"/>
          </a:xfrm>
          <a:prstGeom prst="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SENSE DOORS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77315E-08E4-CCC3-8901-FE366BE71C3A}"/>
              </a:ext>
            </a:extLst>
          </p:cNvPr>
          <p:cNvSpPr txBox="1"/>
          <p:nvPr/>
        </p:nvSpPr>
        <p:spPr>
          <a:xfrm>
            <a:off x="4823390" y="483410"/>
            <a:ext cx="2362200" cy="58477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/>
            </a:lvl1pPr>
          </a:lstStyle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INPUTS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0AE6D8D-F602-B2F4-08CC-0F2FD1CF56A0}"/>
              </a:ext>
            </a:extLst>
          </p:cNvPr>
          <p:cNvCxnSpPr>
            <a:cxnSpLocks/>
          </p:cNvCxnSpPr>
          <p:nvPr/>
        </p:nvCxnSpPr>
        <p:spPr>
          <a:xfrm>
            <a:off x="12039600" y="4610100"/>
            <a:ext cx="15240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BEC948F-3572-3FC8-2CD0-EEBBE8538F08}"/>
              </a:ext>
            </a:extLst>
          </p:cNvPr>
          <p:cNvCxnSpPr>
            <a:cxnSpLocks/>
          </p:cNvCxnSpPr>
          <p:nvPr/>
        </p:nvCxnSpPr>
        <p:spPr>
          <a:xfrm>
            <a:off x="6858000" y="4685828"/>
            <a:ext cx="22860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D44EC54-2775-BDF4-CD97-72F48D9BDE59}"/>
              </a:ext>
            </a:extLst>
          </p:cNvPr>
          <p:cNvSpPr txBox="1"/>
          <p:nvPr/>
        </p:nvSpPr>
        <p:spPr>
          <a:xfrm>
            <a:off x="9439365" y="3725033"/>
            <a:ext cx="3158027" cy="255454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SENSATIONS</a:t>
            </a:r>
          </a:p>
          <a:p>
            <a:pPr algn="ctr"/>
            <a:r>
              <a:rPr lang="en-US" sz="4000" dirty="0"/>
              <a:t>(Pleasant , unpleasant, Neutral) </a:t>
            </a:r>
          </a:p>
        </p:txBody>
      </p:sp>
    </p:spTree>
    <p:extLst>
      <p:ext uri="{BB962C8B-B14F-4D97-AF65-F5344CB8AC3E}">
        <p14:creationId xmlns:p14="http://schemas.microsoft.com/office/powerpoint/2010/main" val="1223128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064EE6-8544-55B7-7F43-745A2C69B15C}"/>
              </a:ext>
            </a:extLst>
          </p:cNvPr>
          <p:cNvSpPr txBox="1"/>
          <p:nvPr/>
        </p:nvSpPr>
        <p:spPr>
          <a:xfrm>
            <a:off x="1371600" y="2628900"/>
            <a:ext cx="15011400" cy="511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400" i="1" kern="1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"Sabbe saṅkhārā aniccā ti, yadā paññāya passati,</a:t>
            </a:r>
          </a:p>
          <a:p>
            <a:pPr marL="0" marR="0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400" i="1" kern="1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atha nibbindati dukkhe, esa maggo visuddhiyā.”</a:t>
            </a:r>
          </a:p>
          <a:p>
            <a:pPr marL="0" marR="0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i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Source Dhammapada</a:t>
            </a:r>
            <a:r>
              <a:rPr lang="en-US" sz="2400" i="1" kern="1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i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Chapter 20, Verse 277</a:t>
            </a:r>
          </a:p>
          <a:p>
            <a:pPr marL="0" marR="0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</a:pPr>
            <a:endParaRPr lang="en-US" sz="36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4400" kern="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Every existing thing is impermanent.;</a:t>
            </a: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4400" kern="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when one sees this with wisdom,one turns away from suffering—this is the path to purification.</a:t>
            </a:r>
          </a:p>
        </p:txBody>
      </p:sp>
    </p:spTree>
    <p:extLst>
      <p:ext uri="{BB962C8B-B14F-4D97-AF65-F5344CB8AC3E}">
        <p14:creationId xmlns:p14="http://schemas.microsoft.com/office/powerpoint/2010/main" val="4046831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3B1065-C555-9812-7C55-A5EB54FB4383}"/>
              </a:ext>
            </a:extLst>
          </p:cNvPr>
          <p:cNvSpPr txBox="1"/>
          <p:nvPr/>
        </p:nvSpPr>
        <p:spPr>
          <a:xfrm>
            <a:off x="6629400" y="4305300"/>
            <a:ext cx="533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Verdana" panose="020B0604030504040204" pitchFamily="34" charset="0"/>
                <a:ea typeface="Verdana" panose="020B0604030504040204" pitchFamily="34" charset="0"/>
              </a:rPr>
              <a:t>COMMITMENT </a:t>
            </a:r>
          </a:p>
        </p:txBody>
      </p:sp>
    </p:spTree>
    <p:extLst>
      <p:ext uri="{BB962C8B-B14F-4D97-AF65-F5344CB8AC3E}">
        <p14:creationId xmlns:p14="http://schemas.microsoft.com/office/powerpoint/2010/main" val="7459937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3B1065-C555-9812-7C55-A5EB54FB4383}"/>
              </a:ext>
            </a:extLst>
          </p:cNvPr>
          <p:cNvSpPr txBox="1"/>
          <p:nvPr/>
        </p:nvSpPr>
        <p:spPr>
          <a:xfrm>
            <a:off x="7162800" y="4305300"/>
            <a:ext cx="480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Verdana" panose="020B0604030504040204" pitchFamily="34" charset="0"/>
                <a:ea typeface="Verdana" panose="020B0604030504040204" pitchFamily="34" charset="0"/>
              </a:rPr>
              <a:t>DISCIPLINE</a:t>
            </a:r>
          </a:p>
        </p:txBody>
      </p:sp>
    </p:spTree>
    <p:extLst>
      <p:ext uri="{BB962C8B-B14F-4D97-AF65-F5344CB8AC3E}">
        <p14:creationId xmlns:p14="http://schemas.microsoft.com/office/powerpoint/2010/main" val="2517447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7F7FA1E-BFD4-9CCC-527C-D079EDBCBCF3}"/>
              </a:ext>
            </a:extLst>
          </p:cNvPr>
          <p:cNvSpPr txBox="1"/>
          <p:nvPr/>
        </p:nvSpPr>
        <p:spPr>
          <a:xfrm>
            <a:off x="2667000" y="4533900"/>
            <a:ext cx="1242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The World’s best mind gym is Free </a:t>
            </a:r>
          </a:p>
        </p:txBody>
      </p:sp>
    </p:spTree>
    <p:extLst>
      <p:ext uri="{BB962C8B-B14F-4D97-AF65-F5344CB8AC3E}">
        <p14:creationId xmlns:p14="http://schemas.microsoft.com/office/powerpoint/2010/main" val="36148581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3B1065-C555-9812-7C55-A5EB54FB4383}"/>
              </a:ext>
            </a:extLst>
          </p:cNvPr>
          <p:cNvSpPr txBox="1"/>
          <p:nvPr/>
        </p:nvSpPr>
        <p:spPr>
          <a:xfrm>
            <a:off x="5105400" y="4533900"/>
            <a:ext cx="1104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Verdana" panose="020B0604030504040204" pitchFamily="34" charset="0"/>
                <a:ea typeface="Verdana" panose="020B0604030504040204" pitchFamily="34" charset="0"/>
              </a:rPr>
              <a:t>STRONG DETERMINATION</a:t>
            </a:r>
          </a:p>
        </p:txBody>
      </p:sp>
    </p:spTree>
    <p:extLst>
      <p:ext uri="{BB962C8B-B14F-4D97-AF65-F5344CB8AC3E}">
        <p14:creationId xmlns:p14="http://schemas.microsoft.com/office/powerpoint/2010/main" val="1306183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3B1065-C555-9812-7C55-A5EB54FB4383}"/>
              </a:ext>
            </a:extLst>
          </p:cNvPr>
          <p:cNvSpPr txBox="1"/>
          <p:nvPr/>
        </p:nvSpPr>
        <p:spPr>
          <a:xfrm>
            <a:off x="7315200" y="4610100"/>
            <a:ext cx="563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Verdana" panose="020B0604030504040204" pitchFamily="34" charset="0"/>
                <a:ea typeface="Verdana" panose="020B0604030504040204" pitchFamily="34" charset="0"/>
              </a:rPr>
              <a:t>DETACHMENT</a:t>
            </a:r>
          </a:p>
        </p:txBody>
      </p:sp>
    </p:spTree>
    <p:extLst>
      <p:ext uri="{BB962C8B-B14F-4D97-AF65-F5344CB8AC3E}">
        <p14:creationId xmlns:p14="http://schemas.microsoft.com/office/powerpoint/2010/main" val="887900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3B1065-C555-9812-7C55-A5EB54FB4383}"/>
              </a:ext>
            </a:extLst>
          </p:cNvPr>
          <p:cNvSpPr txBox="1"/>
          <p:nvPr/>
        </p:nvSpPr>
        <p:spPr>
          <a:xfrm>
            <a:off x="7467600" y="4610100"/>
            <a:ext cx="480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Verdana" panose="020B0604030504040204" pitchFamily="34" charset="0"/>
                <a:ea typeface="Verdana" panose="020B0604030504040204" pitchFamily="34" charset="0"/>
              </a:rPr>
              <a:t>FOCUS</a:t>
            </a:r>
          </a:p>
        </p:txBody>
      </p:sp>
    </p:spTree>
    <p:extLst>
      <p:ext uri="{BB962C8B-B14F-4D97-AF65-F5344CB8AC3E}">
        <p14:creationId xmlns:p14="http://schemas.microsoft.com/office/powerpoint/2010/main" val="4070294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3B1065-C555-9812-7C55-A5EB54FB4383}"/>
              </a:ext>
            </a:extLst>
          </p:cNvPr>
          <p:cNvSpPr txBox="1"/>
          <p:nvPr/>
        </p:nvSpPr>
        <p:spPr>
          <a:xfrm>
            <a:off x="6477000" y="4327512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Verdana" panose="020B0604030504040204" pitchFamily="34" charset="0"/>
                <a:ea typeface="Verdana" panose="020B0604030504040204" pitchFamily="34" charset="0"/>
              </a:rPr>
              <a:t>COMPASSION</a:t>
            </a:r>
          </a:p>
        </p:txBody>
      </p:sp>
    </p:spTree>
    <p:extLst>
      <p:ext uri="{BB962C8B-B14F-4D97-AF65-F5344CB8AC3E}">
        <p14:creationId xmlns:p14="http://schemas.microsoft.com/office/powerpoint/2010/main" val="26050966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3B1065-C555-9812-7C55-A5EB54FB4383}"/>
              </a:ext>
            </a:extLst>
          </p:cNvPr>
          <p:cNvSpPr txBox="1"/>
          <p:nvPr/>
        </p:nvSpPr>
        <p:spPr>
          <a:xfrm>
            <a:off x="6064665" y="7069765"/>
            <a:ext cx="480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</a:rPr>
              <a:t>FOCUS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EE82AE-E051-76A4-B608-930D2BE8A7A1}"/>
              </a:ext>
            </a:extLst>
          </p:cNvPr>
          <p:cNvSpPr txBox="1"/>
          <p:nvPr/>
        </p:nvSpPr>
        <p:spPr>
          <a:xfrm>
            <a:off x="6064665" y="7985282"/>
            <a:ext cx="480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</a:rPr>
              <a:t>COMPASSION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5595F9-3E24-DEE6-5ABA-23CEFAADC80B}"/>
              </a:ext>
            </a:extLst>
          </p:cNvPr>
          <p:cNvSpPr txBox="1"/>
          <p:nvPr/>
        </p:nvSpPr>
        <p:spPr>
          <a:xfrm>
            <a:off x="6064665" y="3296244"/>
            <a:ext cx="480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</a:rPr>
              <a:t>COMMITMENT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E5F713-CA74-E8B6-2A80-06648B7FB9F2}"/>
              </a:ext>
            </a:extLst>
          </p:cNvPr>
          <p:cNvSpPr txBox="1"/>
          <p:nvPr/>
        </p:nvSpPr>
        <p:spPr>
          <a:xfrm>
            <a:off x="6039265" y="5076719"/>
            <a:ext cx="480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</a:rPr>
              <a:t>DETACHMENT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1F8F13-BE2A-3572-61CF-8B5CE61BB13D}"/>
              </a:ext>
            </a:extLst>
          </p:cNvPr>
          <p:cNvSpPr txBox="1"/>
          <p:nvPr/>
        </p:nvSpPr>
        <p:spPr>
          <a:xfrm>
            <a:off x="6039265" y="6080903"/>
            <a:ext cx="7696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</a:rPr>
              <a:t>STRONG DETERMINATION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BDD3E7-BC40-D999-26C6-5AD8927799C7}"/>
              </a:ext>
            </a:extLst>
          </p:cNvPr>
          <p:cNvSpPr txBox="1"/>
          <p:nvPr/>
        </p:nvSpPr>
        <p:spPr>
          <a:xfrm>
            <a:off x="6096000" y="2247900"/>
            <a:ext cx="480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</a:rPr>
              <a:t>EQUANIMITY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8B3CFA-AF73-4DA7-681D-73C903327DAB}"/>
              </a:ext>
            </a:extLst>
          </p:cNvPr>
          <p:cNvSpPr txBox="1"/>
          <p:nvPr/>
        </p:nvSpPr>
        <p:spPr>
          <a:xfrm>
            <a:off x="6039265" y="4152279"/>
            <a:ext cx="480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</a:rPr>
              <a:t>DISCIPLINE</a:t>
            </a:r>
          </a:p>
        </p:txBody>
      </p:sp>
    </p:spTree>
    <p:extLst>
      <p:ext uri="{BB962C8B-B14F-4D97-AF65-F5344CB8AC3E}">
        <p14:creationId xmlns:p14="http://schemas.microsoft.com/office/powerpoint/2010/main" val="27612143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1026" name="Picture 2" descr="A statue of a buddha sitting in a lotus position surrounded by water&#10;&#10;Description automatically generated">
            <a:extLst>
              <a:ext uri="{FF2B5EF4-FFF2-40B4-BE49-F238E27FC236}">
                <a16:creationId xmlns:a16="http://schemas.microsoft.com/office/drawing/2014/main" id="{B2F3B9E7-2E76-A5DF-00A1-8AE7F29C16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 bwMode="auto">
          <a:xfrm>
            <a:off x="20" y="1923"/>
            <a:ext cx="18287980" cy="10285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5079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rmAutofit/>
          </a:bodyPr>
          <a:lstStyle/>
          <a:p>
            <a:pPr algn="l"/>
            <a:r>
              <a:rPr lang="en"/>
              <a:t>Buffer</a:t>
            </a:r>
            <a:endParaRPr/>
          </a:p>
          <a:p>
            <a:pPr algn="l"/>
            <a:endParaRPr/>
          </a:p>
        </p:txBody>
      </p:sp>
      <p:sp>
        <p:nvSpPr>
          <p:cNvPr id="196" name="Google Shape;196;p33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rmAutofit/>
          </a:bodyPr>
          <a:lstStyle/>
          <a:p>
            <a:pPr marL="0" indent="0">
              <a:spcAft>
                <a:spcPts val="2400"/>
              </a:spcAft>
              <a:buNone/>
            </a:pPr>
            <a:endParaRPr/>
          </a:p>
        </p:txBody>
      </p:sp>
      <p:pic>
        <p:nvPicPr>
          <p:cNvPr id="197" name="Google Shape;1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8288006" cy="1028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1026" name="Picture 2" descr="A statue of a buddha sitting in a lotus position surrounded by water&#10;&#10;Description automatically generated">
            <a:extLst>
              <a:ext uri="{FF2B5EF4-FFF2-40B4-BE49-F238E27FC236}">
                <a16:creationId xmlns:a16="http://schemas.microsoft.com/office/drawing/2014/main" id="{B2F3B9E7-2E76-A5DF-00A1-8AE7F29C16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 bwMode="auto">
          <a:xfrm>
            <a:off x="20" y="1923"/>
            <a:ext cx="18287980" cy="10285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0666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BC4F2A-2B06-FCBB-C17B-60B179112210}"/>
              </a:ext>
            </a:extLst>
          </p:cNvPr>
          <p:cNvSpPr txBox="1"/>
          <p:nvPr/>
        </p:nvSpPr>
        <p:spPr>
          <a:xfrm>
            <a:off x="609600" y="2400300"/>
            <a:ext cx="174498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0" i="1" dirty="0">
                <a:solidFill>
                  <a:schemeClr val="bg1"/>
                </a:solidFill>
                <a:effectLst/>
                <a:latin typeface="Söhne"/>
              </a:rPr>
              <a:t>"</a:t>
            </a:r>
            <a:r>
              <a:rPr lang="en-US" sz="4400" i="1" kern="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Upekkhāsati paramā santindriyaṃ. Santindriyaṃ paramaṃ bhāvanāraho. Bhāvanāraho paramaṃ nibbānaṃ."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C16FC-DBAC-BBA9-FAF1-7BCFC3AD4B5E}"/>
              </a:ext>
            </a:extLst>
          </p:cNvPr>
          <p:cNvSpPr txBox="1"/>
          <p:nvPr/>
        </p:nvSpPr>
        <p:spPr>
          <a:xfrm>
            <a:off x="762000" y="4076700"/>
            <a:ext cx="914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Visuddhimagga Chapter IX, Verse 99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5C6462-C914-D286-D045-E738834DC896}"/>
              </a:ext>
            </a:extLst>
          </p:cNvPr>
          <p:cNvSpPr txBox="1"/>
          <p:nvPr/>
        </p:nvSpPr>
        <p:spPr>
          <a:xfrm>
            <a:off x="800100" y="6057900"/>
            <a:ext cx="170688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kern="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Equanimity is the highest tranquility faculty. </a:t>
            </a:r>
          </a:p>
          <a:p>
            <a:r>
              <a:rPr lang="en-US" sz="4400" kern="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It needs to be cultivated. By cultivating equanimity , one can attain enlightenment</a:t>
            </a:r>
          </a:p>
        </p:txBody>
      </p:sp>
    </p:spTree>
    <p:extLst>
      <p:ext uri="{BB962C8B-B14F-4D97-AF65-F5344CB8AC3E}">
        <p14:creationId xmlns:p14="http://schemas.microsoft.com/office/powerpoint/2010/main" val="1693806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040E26-2304-8B70-4BB5-C20233303AFB}"/>
              </a:ext>
            </a:extLst>
          </p:cNvPr>
          <p:cNvSpPr txBox="1"/>
          <p:nvPr/>
        </p:nvSpPr>
        <p:spPr>
          <a:xfrm>
            <a:off x="4983623" y="2145022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SIGHT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EBDB5-D20C-3B1F-0610-0B1E2A5D9F09}"/>
              </a:ext>
            </a:extLst>
          </p:cNvPr>
          <p:cNvSpPr txBox="1"/>
          <p:nvPr/>
        </p:nvSpPr>
        <p:spPr>
          <a:xfrm>
            <a:off x="1828800" y="3177611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EAR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CECF65-E271-0913-2742-7CEA68F970AA}"/>
              </a:ext>
            </a:extLst>
          </p:cNvPr>
          <p:cNvSpPr txBox="1"/>
          <p:nvPr/>
        </p:nvSpPr>
        <p:spPr>
          <a:xfrm>
            <a:off x="1828800" y="438239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NOSE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EC141-9341-D374-BDD2-777B7CED3AF3}"/>
              </a:ext>
            </a:extLst>
          </p:cNvPr>
          <p:cNvSpPr txBox="1"/>
          <p:nvPr/>
        </p:nvSpPr>
        <p:spPr>
          <a:xfrm>
            <a:off x="1828800" y="5493803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TONGUE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82AB45-EFE7-8620-572E-128DE3FD440F}"/>
              </a:ext>
            </a:extLst>
          </p:cNvPr>
          <p:cNvSpPr txBox="1"/>
          <p:nvPr/>
        </p:nvSpPr>
        <p:spPr>
          <a:xfrm>
            <a:off x="1905000" y="6600230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SKIN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145193-E713-503C-F6FD-A9ECA0172452}"/>
              </a:ext>
            </a:extLst>
          </p:cNvPr>
          <p:cNvSpPr txBox="1"/>
          <p:nvPr/>
        </p:nvSpPr>
        <p:spPr>
          <a:xfrm>
            <a:off x="1905000" y="7817425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MIND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88FF7-DC28-15A4-5099-89D0D69EB174}"/>
              </a:ext>
            </a:extLst>
          </p:cNvPr>
          <p:cNvSpPr txBox="1"/>
          <p:nvPr/>
        </p:nvSpPr>
        <p:spPr>
          <a:xfrm>
            <a:off x="1828800" y="217170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EYE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3D0A91-F0BF-8197-72BA-8473DC904D8A}"/>
              </a:ext>
            </a:extLst>
          </p:cNvPr>
          <p:cNvSpPr txBox="1"/>
          <p:nvPr/>
        </p:nvSpPr>
        <p:spPr>
          <a:xfrm>
            <a:off x="5006411" y="3263368"/>
            <a:ext cx="3101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HEARING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1378F5-F951-3376-18D7-0A5B97732745}"/>
              </a:ext>
            </a:extLst>
          </p:cNvPr>
          <p:cNvSpPr txBox="1"/>
          <p:nvPr/>
        </p:nvSpPr>
        <p:spPr>
          <a:xfrm>
            <a:off x="5029201" y="4381714"/>
            <a:ext cx="2240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SMELL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478CF9-462A-BFFF-F33D-D02132500AD8}"/>
              </a:ext>
            </a:extLst>
          </p:cNvPr>
          <p:cNvSpPr txBox="1"/>
          <p:nvPr/>
        </p:nvSpPr>
        <p:spPr>
          <a:xfrm>
            <a:off x="5051990" y="550006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TASTE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105828-CAF2-2780-EF6D-6949DF0987E6}"/>
              </a:ext>
            </a:extLst>
          </p:cNvPr>
          <p:cNvSpPr txBox="1"/>
          <p:nvPr/>
        </p:nvSpPr>
        <p:spPr>
          <a:xfrm>
            <a:off x="5074778" y="6618406"/>
            <a:ext cx="3101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TOUCH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3D82E2-23F3-AAF0-48FC-6598675E63F3}"/>
              </a:ext>
            </a:extLst>
          </p:cNvPr>
          <p:cNvSpPr txBox="1"/>
          <p:nvPr/>
        </p:nvSpPr>
        <p:spPr>
          <a:xfrm>
            <a:off x="5097567" y="7736752"/>
            <a:ext cx="3619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THOUGHT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0CC0BC-F934-7FCB-12F3-2F6026227D21}"/>
              </a:ext>
            </a:extLst>
          </p:cNvPr>
          <p:cNvSpPr txBox="1"/>
          <p:nvPr/>
        </p:nvSpPr>
        <p:spPr>
          <a:xfrm>
            <a:off x="533400" y="483410"/>
            <a:ext cx="3657600" cy="584775"/>
          </a:xfrm>
          <a:prstGeom prst="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SENSE DOORS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8524B5-4877-08D1-E994-A8A1D9BFD2C9}"/>
              </a:ext>
            </a:extLst>
          </p:cNvPr>
          <p:cNvSpPr txBox="1"/>
          <p:nvPr/>
        </p:nvSpPr>
        <p:spPr>
          <a:xfrm>
            <a:off x="4823390" y="483410"/>
            <a:ext cx="2362200" cy="58477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/>
            </a:lvl1pPr>
          </a:lstStyle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INPUTS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8983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12" grpId="0"/>
      <p:bldP spid="13" grpId="0"/>
      <p:bldP spid="14" grpId="0"/>
      <p:bldP spid="15" grpId="0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040E26-2304-8B70-4BB5-C20233303AFB}"/>
              </a:ext>
            </a:extLst>
          </p:cNvPr>
          <p:cNvSpPr txBox="1"/>
          <p:nvPr/>
        </p:nvSpPr>
        <p:spPr>
          <a:xfrm>
            <a:off x="4983623" y="2145022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SIGHT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EBDB5-D20C-3B1F-0610-0B1E2A5D9F09}"/>
              </a:ext>
            </a:extLst>
          </p:cNvPr>
          <p:cNvSpPr txBox="1"/>
          <p:nvPr/>
        </p:nvSpPr>
        <p:spPr>
          <a:xfrm>
            <a:off x="1828800" y="3177611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EAR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CECF65-E271-0913-2742-7CEA68F970AA}"/>
              </a:ext>
            </a:extLst>
          </p:cNvPr>
          <p:cNvSpPr txBox="1"/>
          <p:nvPr/>
        </p:nvSpPr>
        <p:spPr>
          <a:xfrm>
            <a:off x="1828800" y="438239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NOSE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EC141-9341-D374-BDD2-777B7CED3AF3}"/>
              </a:ext>
            </a:extLst>
          </p:cNvPr>
          <p:cNvSpPr txBox="1"/>
          <p:nvPr/>
        </p:nvSpPr>
        <p:spPr>
          <a:xfrm>
            <a:off x="1828800" y="5493803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TONGUE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82AB45-EFE7-8620-572E-128DE3FD440F}"/>
              </a:ext>
            </a:extLst>
          </p:cNvPr>
          <p:cNvSpPr txBox="1"/>
          <p:nvPr/>
        </p:nvSpPr>
        <p:spPr>
          <a:xfrm>
            <a:off x="1905000" y="6600230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SKIN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145193-E713-503C-F6FD-A9ECA0172452}"/>
              </a:ext>
            </a:extLst>
          </p:cNvPr>
          <p:cNvSpPr txBox="1"/>
          <p:nvPr/>
        </p:nvSpPr>
        <p:spPr>
          <a:xfrm>
            <a:off x="1905000" y="7817425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MIND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88FF7-DC28-15A4-5099-89D0D69EB174}"/>
              </a:ext>
            </a:extLst>
          </p:cNvPr>
          <p:cNvSpPr txBox="1"/>
          <p:nvPr/>
        </p:nvSpPr>
        <p:spPr>
          <a:xfrm>
            <a:off x="1828800" y="217170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EYE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3D0A91-F0BF-8197-72BA-8473DC904D8A}"/>
              </a:ext>
            </a:extLst>
          </p:cNvPr>
          <p:cNvSpPr txBox="1"/>
          <p:nvPr/>
        </p:nvSpPr>
        <p:spPr>
          <a:xfrm>
            <a:off x="5006411" y="3263368"/>
            <a:ext cx="3101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HEARING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1378F5-F951-3376-18D7-0A5B97732745}"/>
              </a:ext>
            </a:extLst>
          </p:cNvPr>
          <p:cNvSpPr txBox="1"/>
          <p:nvPr/>
        </p:nvSpPr>
        <p:spPr>
          <a:xfrm>
            <a:off x="5029201" y="4381714"/>
            <a:ext cx="2240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SMELL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478CF9-462A-BFFF-F33D-D02132500AD8}"/>
              </a:ext>
            </a:extLst>
          </p:cNvPr>
          <p:cNvSpPr txBox="1"/>
          <p:nvPr/>
        </p:nvSpPr>
        <p:spPr>
          <a:xfrm>
            <a:off x="5051990" y="550006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TASTE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105828-CAF2-2780-EF6D-6949DF0987E6}"/>
              </a:ext>
            </a:extLst>
          </p:cNvPr>
          <p:cNvSpPr txBox="1"/>
          <p:nvPr/>
        </p:nvSpPr>
        <p:spPr>
          <a:xfrm>
            <a:off x="5074778" y="6618406"/>
            <a:ext cx="3101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TOUCH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3D82E2-23F3-AAF0-48FC-6598675E63F3}"/>
              </a:ext>
            </a:extLst>
          </p:cNvPr>
          <p:cNvSpPr txBox="1"/>
          <p:nvPr/>
        </p:nvSpPr>
        <p:spPr>
          <a:xfrm>
            <a:off x="5097567" y="7736752"/>
            <a:ext cx="3619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THOUGHT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B5F094-A521-973E-4815-4C84B1D715F9}"/>
              </a:ext>
            </a:extLst>
          </p:cNvPr>
          <p:cNvSpPr txBox="1"/>
          <p:nvPr/>
        </p:nvSpPr>
        <p:spPr>
          <a:xfrm>
            <a:off x="13584384" y="3467100"/>
            <a:ext cx="5181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highlight>
                  <a:srgbClr val="FF0000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REACTIONS</a:t>
            </a:r>
          </a:p>
          <a:p>
            <a:r>
              <a:rPr lang="en-US" sz="4400" dirty="0">
                <a:latin typeface="Verdana" panose="020B0604030504040204" pitchFamily="34" charset="0"/>
                <a:ea typeface="Verdana" panose="020B0604030504040204" pitchFamily="34" charset="0"/>
              </a:rPr>
              <a:t>(Pleasant , unpleasant)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4EA07E7-64AD-D54B-AD45-F03A65CD285B}"/>
              </a:ext>
            </a:extLst>
          </p:cNvPr>
          <p:cNvCxnSpPr>
            <a:cxnSpLocks/>
          </p:cNvCxnSpPr>
          <p:nvPr/>
        </p:nvCxnSpPr>
        <p:spPr>
          <a:xfrm>
            <a:off x="7086600" y="4686300"/>
            <a:ext cx="64008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C9E7A0-8397-A438-B49C-57122F9400FF}"/>
              </a:ext>
            </a:extLst>
          </p:cNvPr>
          <p:cNvSpPr txBox="1"/>
          <p:nvPr/>
        </p:nvSpPr>
        <p:spPr>
          <a:xfrm>
            <a:off x="533400" y="483410"/>
            <a:ext cx="3657600" cy="584775"/>
          </a:xfrm>
          <a:prstGeom prst="rect">
            <a:avLst/>
          </a:prstGeom>
          <a:solidFill>
            <a:schemeClr val="tx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SENSE DOORS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77315E-08E4-CCC3-8901-FE366BE71C3A}"/>
              </a:ext>
            </a:extLst>
          </p:cNvPr>
          <p:cNvSpPr txBox="1"/>
          <p:nvPr/>
        </p:nvSpPr>
        <p:spPr>
          <a:xfrm>
            <a:off x="4823390" y="483410"/>
            <a:ext cx="2362200" cy="58477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200" b="1"/>
            </a:lvl1pPr>
          </a:lstStyle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INPUTS</a:t>
            </a:r>
          </a:p>
        </p:txBody>
      </p:sp>
    </p:spTree>
    <p:extLst>
      <p:ext uri="{BB962C8B-B14F-4D97-AF65-F5344CB8AC3E}">
        <p14:creationId xmlns:p14="http://schemas.microsoft.com/office/powerpoint/2010/main" val="4087859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5" name="Content Placeholder 4" descr="A group of people standing on a dock with their arms out&#10;&#10;Description automatically generated">
            <a:extLst>
              <a:ext uri="{FF2B5EF4-FFF2-40B4-BE49-F238E27FC236}">
                <a16:creationId xmlns:a16="http://schemas.microsoft.com/office/drawing/2014/main" id="{F2ECD7D4-51B5-E116-20EF-8CD9FD9B8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923"/>
            <a:ext cx="18287980" cy="1028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824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5" name="Content Placeholder 4" descr="A group of people standing on a dock with their arms out&#10;&#10;Description automatically generated">
            <a:extLst>
              <a:ext uri="{FF2B5EF4-FFF2-40B4-BE49-F238E27FC236}">
                <a16:creationId xmlns:a16="http://schemas.microsoft.com/office/drawing/2014/main" id="{F2ECD7D4-51B5-E116-20EF-8CD9FD9B8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923"/>
            <a:ext cx="18287980" cy="1028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96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905000"/>
            <a:ext cx="18288000" cy="12192000"/>
          </a:xfrm>
          <a:custGeom>
            <a:avLst/>
            <a:gdLst/>
            <a:ahLst/>
            <a:cxnLst/>
            <a:rect l="l" t="t" r="r" b="b"/>
            <a:pathLst>
              <a:path w="18288000" h="12192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3342</TotalTime>
  <Words>240</Words>
  <Application>Microsoft Office PowerPoint</Application>
  <PresentationFormat>Custom</PresentationFormat>
  <Paragraphs>109</Paragraphs>
  <Slides>26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Aptos</vt:lpstr>
      <vt:lpstr>Söhne</vt:lpstr>
      <vt:lpstr>Verdana</vt:lpstr>
      <vt:lpstr>Office Theme</vt:lpstr>
      <vt:lpstr>Buffer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Buffer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unpleasant pictures</dc:title>
  <dc:creator>Romit Mohane</dc:creator>
  <cp:lastModifiedBy>Romit Devendra Mohane 23110279</cp:lastModifiedBy>
  <cp:revision>27</cp:revision>
  <dcterms:created xsi:type="dcterms:W3CDTF">2006-08-16T00:00:00Z</dcterms:created>
  <dcterms:modified xsi:type="dcterms:W3CDTF">2024-04-07T04:32:54Z</dcterms:modified>
  <dc:identifier>DAGAZeY_irE</dc:identifier>
</cp:coreProperties>
</file>

<file path=docProps/thumbnail.jpeg>
</file>